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256" r:id="rId3"/>
    <p:sldId id="267" r:id="rId5"/>
    <p:sldId id="268" r:id="rId6"/>
    <p:sldId id="269" r:id="rId7"/>
    <p:sldId id="271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2" autoAdjust="0"/>
    <p:restoredTop sz="94660"/>
  </p:normalViewPr>
  <p:slideViewPr>
    <p:cSldViewPr snapToGrid="0">
      <p:cViewPr varScale="1">
        <p:scale>
          <a:sx n="92" d="100"/>
          <a:sy n="92" d="100"/>
        </p:scale>
        <p:origin x="72" y="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en-US" altLang="zh-CN"/>
              <a:t>a</a:t>
            </a:r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  <a:endParaRPr lang="en-US" sz="8000" dirty="0">
              <a:solidFill>
                <a:schemeClr val="tx1"/>
              </a:solidFill>
              <a:effectLst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  <a:endParaRPr lang="en-US" sz="800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  <a:endParaRPr lang="en-US" sz="8000" dirty="0">
              <a:solidFill>
                <a:schemeClr val="tx1"/>
              </a:solidFill>
              <a:effectLst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  <a:endParaRPr lang="en-US" sz="800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file:///C:\Users\Zhantao\AppData\Local\Temp\wps\INetCache\a9bd7460326128cb0217e9943fd10491" TargetMode="Externa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file:///C:\Users\Zhantao\AppData\Local\Temp\wps\INetCache\8d3de92a1c46b7a8820d03f05b629a18" TargetMode="Externa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z="6600" dirty="0"/>
              <a:t>Vampire  killer</a:t>
            </a:r>
            <a:endParaRPr lang="en-US" altLang="zh-CN" sz="66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Andrew Zhan </a:t>
            </a:r>
            <a:endParaRPr lang="en-US" altLang="zh-CN" dirty="0" smtClean="0"/>
          </a:p>
          <a:p>
            <a:r>
              <a:rPr lang="en-US" altLang="zh-CN" dirty="0" smtClean="0"/>
              <a:t>Class 6 Grade 4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1085" y="685800"/>
            <a:ext cx="8534400" cy="1507067"/>
          </a:xfrm>
        </p:spPr>
        <p:txBody>
          <a:bodyPr>
            <a:normAutofit/>
          </a:bodyPr>
          <a:lstStyle/>
          <a:p>
            <a:r>
              <a:rPr lang="en-US" altLang="zh-CN" sz="4400" dirty="0" smtClean="0"/>
              <a:t>contents</a:t>
            </a:r>
            <a:endParaRPr lang="zh-CN" altLang="en-US" sz="4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1085" y="2267701"/>
            <a:ext cx="8534400" cy="3615267"/>
          </a:xfrm>
        </p:spPr>
        <p:txBody>
          <a:bodyPr>
            <a:normAutofit/>
          </a:bodyPr>
          <a:lstStyle/>
          <a:p>
            <a:r>
              <a:rPr lang="en-US" altLang="zh-CN" sz="4000" dirty="0" smtClean="0"/>
              <a:t>About the story</a:t>
            </a:r>
            <a:endParaRPr lang="en-US" altLang="zh-CN" sz="4000" dirty="0" smtClean="0"/>
          </a:p>
          <a:p>
            <a:r>
              <a:rPr lang="en-US" altLang="zh-CN" sz="4000" dirty="0" smtClean="0"/>
              <a:t>Principal roles</a:t>
            </a:r>
            <a:endParaRPr lang="en-US" altLang="zh-CN" sz="4000" dirty="0" smtClean="0"/>
          </a:p>
          <a:p>
            <a:r>
              <a:rPr lang="en-US" altLang="zh-CN" sz="4000" dirty="0" smtClean="0"/>
              <a:t>New words</a:t>
            </a:r>
            <a:endParaRPr lang="zh-CN" altLang="en-US" sz="4000" dirty="0"/>
          </a:p>
        </p:txBody>
      </p:sp>
      <p:pic>
        <p:nvPicPr>
          <p:cNvPr id="100" name="图片 99"/>
          <p:cNvPicPr/>
          <p:nvPr/>
        </p:nvPicPr>
        <p:blipFill>
          <a:blip r:embed="rId1" r:link="rId2"/>
          <a:stretch>
            <a:fillRect/>
          </a:stretch>
        </p:blipFill>
        <p:spPr>
          <a:xfrm>
            <a:off x="5685790" y="1987550"/>
            <a:ext cx="5668010" cy="372173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58697" y="346364"/>
            <a:ext cx="8534400" cy="1507067"/>
          </a:xfrm>
        </p:spPr>
        <p:txBody>
          <a:bodyPr>
            <a:normAutofit/>
          </a:bodyPr>
          <a:lstStyle/>
          <a:p>
            <a:r>
              <a:rPr lang="en-US" altLang="zh-CN" sz="4400" dirty="0" smtClean="0"/>
              <a:t>About the story</a:t>
            </a:r>
            <a:endParaRPr lang="zh-CN" altLang="en-US" sz="4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1085" y="2244437"/>
            <a:ext cx="8534400" cy="361526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CN" sz="4000" dirty="0" smtClean="0"/>
          </a:p>
          <a:p>
            <a:pPr marL="0" indent="0">
              <a:buNone/>
            </a:pPr>
            <a:endParaRPr lang="zh-CN" altLang="en-US" sz="4000" dirty="0"/>
          </a:p>
        </p:txBody>
      </p:sp>
      <p:sp>
        <p:nvSpPr>
          <p:cNvPr id="4" name="文本框 3"/>
          <p:cNvSpPr txBox="1"/>
          <p:nvPr/>
        </p:nvSpPr>
        <p:spPr>
          <a:xfrm>
            <a:off x="601345" y="1948180"/>
            <a:ext cx="10659745" cy="37846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Colin calls Professor Fletcher about a job. Fletcher says he is a Vampire killer and he needs a helper. The helper must be strong, fast and brave. Colin doesn’t believe in Vampires, but he takes the job because he needs money .       </a:t>
            </a:r>
            <a:endParaRPr lang="en-US" altLang="zh-CN" sz="2400"/>
          </a:p>
          <a:p>
            <a:endParaRPr lang="en-US" altLang="zh-CN" sz="2400"/>
          </a:p>
          <a:p>
            <a:r>
              <a:rPr lang="en-US" altLang="zh-CN" sz="2400"/>
              <a:t>At midnight Colin meets the professor outside the supermarket . Claudia is there too. They find a man called Renfield. Renfield tells them where the Vampire  lives. At the flat, Colin learns someting- Claudia is the vampira ! She wants to drink Colin’s blood. But suddenly the sun comes up Colin runs away. </a:t>
            </a:r>
            <a:endParaRPr lang="en-US" altLang="zh-CN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1085" y="685800"/>
            <a:ext cx="8534400" cy="1507067"/>
          </a:xfrm>
        </p:spPr>
        <p:txBody>
          <a:bodyPr>
            <a:normAutofit/>
          </a:bodyPr>
          <a:lstStyle/>
          <a:p>
            <a:r>
              <a:rPr lang="en-US" altLang="zh-CN" sz="4400" dirty="0"/>
              <a:t>principal roles</a:t>
            </a:r>
            <a:endParaRPr lang="en-US" altLang="zh-CN" sz="4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2755" y="1934210"/>
            <a:ext cx="8987155" cy="4098925"/>
          </a:xfrm>
        </p:spPr>
        <p:txBody>
          <a:bodyPr>
            <a:normAutofit fontScale="80000"/>
          </a:bodyPr>
          <a:lstStyle/>
          <a:p>
            <a:pPr>
              <a:buFont typeface="Wingdings" panose="05000000000000000000" charset="0"/>
              <a:buChar char="l"/>
            </a:pPr>
            <a:r>
              <a:rPr lang="en-US" altLang="zh-CN" sz="4000" dirty="0" smtClean="0"/>
              <a:t>Colin: A young man who needs a job. He is18 and a fast runner.</a:t>
            </a:r>
            <a:endParaRPr lang="en-US" altLang="zh-CN" sz="4000" dirty="0" smtClean="0"/>
          </a:p>
          <a:p>
            <a:pPr>
              <a:buFont typeface="Wingdings" panose="05000000000000000000" charset="0"/>
              <a:buChar char="l"/>
            </a:pPr>
            <a:r>
              <a:rPr lang="en-US" altLang="zh-CN" sz="4000" dirty="0" smtClean="0"/>
              <a:t>Fletcher: He is a vampire killer.He is an old man and brave.</a:t>
            </a:r>
            <a:endParaRPr lang="en-US" altLang="zh-CN" sz="4000" dirty="0" smtClean="0"/>
          </a:p>
          <a:p>
            <a:pPr>
              <a:buFont typeface="Wingdings" panose="05000000000000000000" charset="0"/>
              <a:buChar char="l"/>
            </a:pPr>
            <a:r>
              <a:rPr lang="en-US" altLang="zh-CN" sz="4000" dirty="0" smtClean="0"/>
              <a:t>Claudia: She pretends a normal woman, but in fact she is a vampire.</a:t>
            </a:r>
            <a:endParaRPr lang="en-US" altLang="zh-CN" sz="4000" dirty="0" smtClean="0"/>
          </a:p>
          <a:p>
            <a:pPr>
              <a:buFont typeface="Wingdings" panose="05000000000000000000" charset="0"/>
              <a:buChar char="l"/>
            </a:pPr>
            <a:r>
              <a:rPr lang="en-US" altLang="zh-CN" sz="4000" dirty="0" smtClean="0"/>
              <a:t>Renfield: The man works for vampire. </a:t>
            </a:r>
            <a:endParaRPr lang="en-US" altLang="zh-CN" sz="4000" dirty="0" smtClean="0"/>
          </a:p>
        </p:txBody>
      </p:sp>
      <p:pic>
        <p:nvPicPr>
          <p:cNvPr id="101" name="图片 100"/>
          <p:cNvPicPr/>
          <p:nvPr/>
        </p:nvPicPr>
        <p:blipFill>
          <a:blip r:embed="rId1" r:link="rId2"/>
          <a:srcRect l="34729" r="32740"/>
          <a:stretch>
            <a:fillRect/>
          </a:stretch>
        </p:blipFill>
        <p:spPr>
          <a:xfrm>
            <a:off x="9586595" y="1734820"/>
            <a:ext cx="1988820" cy="449707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00194" y="58495"/>
            <a:ext cx="8534400" cy="1507067"/>
          </a:xfrm>
        </p:spPr>
        <p:txBody>
          <a:bodyPr>
            <a:normAutofit/>
          </a:bodyPr>
          <a:lstStyle/>
          <a:p>
            <a:r>
              <a:rPr lang="en-US" altLang="zh-CN" sz="4400" dirty="0" smtClean="0"/>
              <a:t>New words</a:t>
            </a:r>
            <a:endParaRPr lang="zh-CN" altLang="en-US" sz="4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1813" y="1565562"/>
            <a:ext cx="11313825" cy="4842162"/>
          </a:xfrm>
        </p:spPr>
        <p:txBody>
          <a:bodyPr>
            <a:normAutofit lnSpcReduction="10000"/>
          </a:bodyPr>
          <a:lstStyle/>
          <a:p>
            <a:pPr marL="457200" indent="-457200">
              <a:lnSpc>
                <a:spcPct val="120000"/>
              </a:lnSpc>
              <a:buFont typeface="+mj-ea"/>
              <a:buAutoNum type="circleNumDbPlain"/>
            </a:pPr>
            <a:r>
              <a:rPr lang="en-US" altLang="zh-CN" sz="2400" dirty="0" smtClean="0">
                <a:solidFill>
                  <a:srgbClr val="FF0000"/>
                </a:solidFill>
              </a:rPr>
              <a:t>professor </a:t>
            </a:r>
            <a:r>
              <a:rPr lang="en-US" altLang="zh-CN" sz="2400" dirty="0" smtClean="0"/>
              <a:t> </a:t>
            </a:r>
            <a:r>
              <a:rPr lang="en-US" altLang="zh-CN" sz="2400" dirty="0">
                <a:solidFill>
                  <a:schemeClr val="bg1"/>
                </a:solidFill>
              </a:rPr>
              <a:t>n</a:t>
            </a:r>
            <a:r>
              <a:rPr lang="en-US" altLang="zh-CN" sz="2400" dirty="0" smtClean="0">
                <a:solidFill>
                  <a:schemeClr val="bg1"/>
                </a:solidFill>
              </a:rPr>
              <a:t>.  </a:t>
            </a:r>
            <a:r>
              <a:rPr lang="zh-CN" altLang="en-US" sz="2400" dirty="0" smtClean="0">
                <a:solidFill>
                  <a:schemeClr val="bg1"/>
                </a:solidFill>
              </a:rPr>
              <a:t>教授   </a:t>
            </a:r>
            <a:r>
              <a:rPr lang="en-US" altLang="zh-CN" sz="2400" dirty="0" smtClean="0">
                <a:solidFill>
                  <a:schemeClr val="bg1"/>
                </a:solidFill>
              </a:rPr>
              <a:t>e.g.: The </a:t>
            </a:r>
            <a:r>
              <a:rPr lang="en-US" altLang="zh-CN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professor</a:t>
            </a:r>
            <a:r>
              <a:rPr lang="en-US" altLang="zh-CN" sz="2400" dirty="0" smtClean="0">
                <a:solidFill>
                  <a:schemeClr val="bg1"/>
                </a:solidFill>
              </a:rPr>
              <a:t> asks lots of questions</a:t>
            </a:r>
            <a:r>
              <a:rPr lang="en-US" altLang="zh-CN" sz="2400" dirty="0">
                <a:solidFill>
                  <a:schemeClr val="bg1"/>
                </a:solidFill>
              </a:rPr>
              <a:t>.</a:t>
            </a:r>
            <a:endParaRPr lang="en-US" altLang="zh-CN" sz="2400" dirty="0">
              <a:solidFill>
                <a:schemeClr val="bg1"/>
              </a:solidFill>
            </a:endParaRPr>
          </a:p>
          <a:p>
            <a:pPr marL="457200" indent="-457200">
              <a:lnSpc>
                <a:spcPct val="110000"/>
              </a:lnSpc>
              <a:buFont typeface="+mj-ea"/>
              <a:buAutoNum type="circleNumDbPlain"/>
            </a:pPr>
            <a:r>
              <a:rPr lang="en-US" altLang="zh-CN" sz="2400" dirty="0" smtClean="0">
                <a:solidFill>
                  <a:srgbClr val="FF0000"/>
                </a:solidFill>
              </a:rPr>
              <a:t>horror</a:t>
            </a:r>
            <a:r>
              <a:rPr lang="en-US" altLang="zh-CN" sz="2400" dirty="0" smtClean="0">
                <a:solidFill>
                  <a:schemeClr val="bg1"/>
                </a:solidFill>
              </a:rPr>
              <a:t>  n. </a:t>
            </a:r>
            <a:r>
              <a:rPr lang="zh-CN" altLang="en-US" sz="2400" dirty="0" smtClean="0">
                <a:solidFill>
                  <a:schemeClr val="bg1"/>
                </a:solidFill>
              </a:rPr>
              <a:t>恐怖  </a:t>
            </a:r>
            <a:r>
              <a:rPr lang="en-US" altLang="zh-CN" sz="2400" dirty="0" smtClean="0">
                <a:solidFill>
                  <a:schemeClr val="bg1"/>
                </a:solidFill>
              </a:rPr>
              <a:t>e.g.: Do you like horror films?</a:t>
            </a:r>
            <a:endParaRPr lang="en-US" altLang="zh-CN" sz="2400" dirty="0" smtClean="0">
              <a:solidFill>
                <a:schemeClr val="bg1"/>
              </a:solidFill>
            </a:endParaRPr>
          </a:p>
          <a:p>
            <a:pPr marL="457200" indent="-457200">
              <a:lnSpc>
                <a:spcPct val="110000"/>
              </a:lnSpc>
              <a:buFont typeface="+mj-ea"/>
              <a:buAutoNum type="circleNumDbPlain"/>
            </a:pPr>
            <a:r>
              <a:rPr lang="en-US" altLang="zh-CN" sz="2400" dirty="0" smtClean="0">
                <a:solidFill>
                  <a:srgbClr val="FF0000"/>
                </a:solidFill>
              </a:rPr>
              <a:t>midnight</a:t>
            </a:r>
            <a:r>
              <a:rPr lang="en-US" altLang="zh-CN" sz="2400" dirty="0" smtClean="0">
                <a:solidFill>
                  <a:schemeClr val="bg1"/>
                </a:solidFill>
              </a:rPr>
              <a:t> n.  </a:t>
            </a:r>
            <a:r>
              <a:rPr lang="zh-CN" altLang="en-US" sz="2400" dirty="0" smtClean="0">
                <a:solidFill>
                  <a:schemeClr val="bg1"/>
                </a:solidFill>
              </a:rPr>
              <a:t>午夜</a:t>
            </a:r>
            <a:r>
              <a:rPr lang="en-US" altLang="zh-CN" sz="2400" dirty="0" smtClean="0">
                <a:solidFill>
                  <a:schemeClr val="bg1"/>
                </a:solidFill>
              </a:rPr>
              <a:t>e.g.: Meet me near the supermarket at midnight.</a:t>
            </a:r>
            <a:endParaRPr lang="en-US" altLang="zh-CN" sz="2400" dirty="0" smtClean="0">
              <a:solidFill>
                <a:schemeClr val="bg1"/>
              </a:solidFill>
            </a:endParaRPr>
          </a:p>
          <a:p>
            <a:pPr marL="457200" indent="-457200">
              <a:lnSpc>
                <a:spcPct val="110000"/>
              </a:lnSpc>
              <a:buFont typeface="+mj-ea"/>
              <a:buAutoNum type="circleNumDbPlain"/>
            </a:pPr>
            <a:r>
              <a:rPr lang="en-US" altLang="zh-CN" sz="2400" dirty="0">
                <a:solidFill>
                  <a:srgbClr val="FF0000"/>
                </a:solidFill>
              </a:rPr>
              <a:t>perhaps</a:t>
            </a:r>
            <a:r>
              <a:rPr lang="en-US" altLang="zh-CN" sz="2400" dirty="0">
                <a:solidFill>
                  <a:schemeClr val="bg1"/>
                </a:solidFill>
              </a:rPr>
              <a:t> adv.   </a:t>
            </a:r>
            <a:r>
              <a:rPr lang="zh-CN" altLang="en-US" sz="2400" dirty="0">
                <a:solidFill>
                  <a:schemeClr val="bg1"/>
                </a:solidFill>
              </a:rPr>
              <a:t>或许</a:t>
            </a:r>
            <a:r>
              <a:rPr lang="en-US" altLang="zh-CN" sz="2400" dirty="0">
                <a:solidFill>
                  <a:schemeClr val="bg1"/>
                </a:solidFill>
              </a:rPr>
              <a:t>  e.g.: Perhaps he wants another helper.</a:t>
            </a:r>
            <a:endParaRPr lang="en-US" altLang="zh-CN" sz="2400" dirty="0">
              <a:solidFill>
                <a:schemeClr val="bg1"/>
              </a:solidFill>
            </a:endParaRPr>
          </a:p>
          <a:p>
            <a:pPr marL="457200" indent="-457200">
              <a:lnSpc>
                <a:spcPct val="110000"/>
              </a:lnSpc>
              <a:buFont typeface="+mj-ea"/>
              <a:buAutoNum type="circleNumDbPlain"/>
            </a:pPr>
            <a:r>
              <a:rPr lang="en-US" altLang="zh-CN" sz="2400" dirty="0" smtClean="0">
                <a:solidFill>
                  <a:srgbClr val="FF0000"/>
                </a:solidFill>
              </a:rPr>
              <a:t>pounds</a:t>
            </a:r>
            <a:r>
              <a:rPr lang="en-US" altLang="zh-CN" sz="2400" dirty="0" smtClean="0">
                <a:solidFill>
                  <a:schemeClr val="accent6"/>
                </a:solidFill>
              </a:rPr>
              <a:t>  </a:t>
            </a:r>
            <a:r>
              <a:rPr lang="en-US" altLang="zh-CN" sz="2400" dirty="0" smtClean="0">
                <a:solidFill>
                  <a:schemeClr val="bg1"/>
                </a:solidFill>
              </a:rPr>
              <a:t>n.  </a:t>
            </a:r>
            <a:r>
              <a:rPr lang="zh-CN" altLang="en-US" sz="2400" dirty="0" smtClean="0">
                <a:solidFill>
                  <a:schemeClr val="bg1"/>
                </a:solidFill>
              </a:rPr>
              <a:t>英镑  </a:t>
            </a:r>
            <a:r>
              <a:rPr lang="en-US" altLang="zh-CN" sz="2400" dirty="0" smtClean="0">
                <a:solidFill>
                  <a:schemeClr val="bg1"/>
                </a:solidFill>
              </a:rPr>
              <a:t>e.g.: Two pounds, please. </a:t>
            </a:r>
            <a:endParaRPr lang="en-US" altLang="zh-CN" sz="2400" dirty="0">
              <a:solidFill>
                <a:schemeClr val="bg1"/>
              </a:solidFill>
            </a:endParaRPr>
          </a:p>
          <a:p>
            <a:pPr marL="457200" indent="-457200">
              <a:lnSpc>
                <a:spcPct val="110000"/>
              </a:lnSpc>
              <a:buFont typeface="+mj-ea"/>
              <a:buAutoNum type="circleNumDbPlain"/>
            </a:pPr>
            <a:r>
              <a:rPr lang="en-US" altLang="zh-CN" sz="2400" dirty="0" smtClean="0">
                <a:solidFill>
                  <a:srgbClr val="FF0000"/>
                </a:solidFill>
              </a:rPr>
              <a:t>pub    </a:t>
            </a:r>
            <a:r>
              <a:rPr lang="en-US" altLang="zh-CN" sz="2400" dirty="0" smtClean="0">
                <a:solidFill>
                  <a:schemeClr val="bg1"/>
                </a:solidFill>
              </a:rPr>
              <a:t>n. </a:t>
            </a:r>
            <a:r>
              <a:rPr lang="zh-CN" altLang="en-US" sz="2400" dirty="0" smtClean="0">
                <a:solidFill>
                  <a:schemeClr val="bg1"/>
                </a:solidFill>
                <a:sym typeface="+mn-ea"/>
              </a:rPr>
              <a:t>酒吧</a:t>
            </a:r>
            <a:r>
              <a:rPr lang="en-US" altLang="zh-CN" sz="2400" dirty="0" smtClean="0">
                <a:solidFill>
                  <a:schemeClr val="bg1"/>
                </a:solidFill>
              </a:rPr>
              <a:t>e.g.: Two of Colin’s friends are in the pub.</a:t>
            </a:r>
            <a:endParaRPr lang="en-US" altLang="zh-CN" sz="2400" dirty="0">
              <a:solidFill>
                <a:schemeClr val="bg1"/>
              </a:solidFill>
            </a:endParaRPr>
          </a:p>
          <a:p>
            <a:pPr marL="457200" indent="-457200">
              <a:lnSpc>
                <a:spcPct val="110000"/>
              </a:lnSpc>
              <a:buFont typeface="+mj-ea"/>
              <a:buNone/>
            </a:pPr>
            <a:endParaRPr lang="en-US" altLang="zh-CN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17122" y="2277532"/>
            <a:ext cx="8534400" cy="1507067"/>
          </a:xfrm>
        </p:spPr>
        <p:txBody>
          <a:bodyPr>
            <a:normAutofit/>
          </a:bodyPr>
          <a:lstStyle/>
          <a:p>
            <a:r>
              <a:rPr lang="en-US" altLang="zh-CN" sz="6600" dirty="0" smtClean="0"/>
              <a:t>Thanks</a:t>
            </a:r>
            <a:endParaRPr lang="zh-CN" alt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切片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1228</Words>
  <Application>WPS 演示</Application>
  <PresentationFormat>宽屏</PresentationFormat>
  <Paragraphs>38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7" baseType="lpstr">
      <vt:lpstr>Arial</vt:lpstr>
      <vt:lpstr>宋体</vt:lpstr>
      <vt:lpstr>Wingdings</vt:lpstr>
      <vt:lpstr>Wingdings 3</vt:lpstr>
      <vt:lpstr>Century Gothic</vt:lpstr>
      <vt:lpstr>微软雅黑</vt:lpstr>
      <vt:lpstr>幼圆</vt:lpstr>
      <vt:lpstr>Calibri</vt:lpstr>
      <vt:lpstr>Arial Unicode MS</vt:lpstr>
      <vt:lpstr>Wingdings</vt:lpstr>
      <vt:lpstr>切片</vt:lpstr>
      <vt:lpstr>five little monkeys</vt:lpstr>
      <vt:lpstr>contents</vt:lpstr>
      <vt:lpstr>About the book</vt:lpstr>
      <vt:lpstr>Interesting parts </vt:lpstr>
      <vt:lpstr>New words</vt:lpstr>
      <vt:lpstr>Thanks</vt:lpstr>
    </vt:vector>
  </TitlesOfParts>
  <Company>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five little monkeys</dc:title>
  <dc:creator>战 不老哥-涛</dc:creator>
  <cp:lastModifiedBy>Zhantao</cp:lastModifiedBy>
  <cp:revision>28</cp:revision>
  <dcterms:created xsi:type="dcterms:W3CDTF">2021-02-17T05:57:00Z</dcterms:created>
  <dcterms:modified xsi:type="dcterms:W3CDTF">2021-08-27T09:08:32Z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D8CCF4217B834F438AA7CAA85146E56D</vt:lpwstr>
  </property>
  <property fmtid="{D5CDD505-2E9C-101B-9397-08002B2CF9AE}" pid="3" name="KSOProductBuildVer">
    <vt:lpwstr>2052-11.1.0.10495</vt:lpwstr>
  </property>
</Properties>
</file>