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49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66382-35B7-4C4A-905E-9C67639B108B}" type="datetimeFigureOut">
              <a:rPr lang="zh-CN" altLang="en-US" smtClean="0"/>
              <a:t>2019/9/2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C1796-5842-477D-8E42-73EBF93AE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31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C1796-5842-477D-8E42-73EBF93AEB9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8000" dirty="0" smtClean="0">
                <a:latin typeface="Times New Roman" pitchFamily="18" charset="0"/>
                <a:cs typeface="Times New Roman" pitchFamily="18" charset="0"/>
              </a:rPr>
              <a:t>Salt</a:t>
            </a:r>
            <a:endParaRPr lang="zh-CN" alt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内容占位符 11" descr="微信图片_20190828115959.jp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10255" t="5142" r="3617" b="8356"/>
          <a:stretch/>
        </p:blipFill>
        <p:spPr>
          <a:xfrm>
            <a:off x="2483768" y="692696"/>
            <a:ext cx="4341341" cy="3326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609600" y="4509120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/>
              <a:t>This </a:t>
            </a:r>
            <a:r>
              <a:rPr lang="en-US" altLang="zh-CN" sz="2800" dirty="0" smtClean="0"/>
              <a:t>summer</a:t>
            </a:r>
            <a:r>
              <a:rPr lang="zh-CN" altLang="en-US" sz="2800" dirty="0" smtClean="0"/>
              <a:t>，</a:t>
            </a:r>
            <a:r>
              <a:rPr lang="en-US" altLang="zh-CN" sz="2800" dirty="0"/>
              <a:t>I </a:t>
            </a:r>
            <a:r>
              <a:rPr lang="en-US" altLang="zh-CN" sz="2800" dirty="0" smtClean="0"/>
              <a:t>put some salt in a cup of water . </a:t>
            </a:r>
          </a:p>
          <a:p>
            <a:r>
              <a:rPr lang="en-US" altLang="zh-CN" sz="2800" dirty="0" smtClean="0"/>
              <a:t>After 3 weeks 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the water disappeared</a:t>
            </a:r>
            <a:r>
              <a:rPr lang="zh-CN" altLang="en-US" sz="2800" dirty="0"/>
              <a:t> </a:t>
            </a:r>
            <a:r>
              <a:rPr lang="en-US" altLang="zh-CN" sz="2800" dirty="0" smtClean="0"/>
              <a:t>and the salt came out.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sz="4000" dirty="0" smtClean="0">
                <a:latin typeface="+mn-lt"/>
                <a:cs typeface="Times New Roman" pitchFamily="18" charset="0"/>
              </a:rPr>
              <a:t>I bring out some salt and put them under my microscope. </a:t>
            </a:r>
            <a:r>
              <a:rPr lang="en-US" altLang="zh-CN" sz="4900" b="1" dirty="0"/>
              <a:t>A miracle </a:t>
            </a:r>
            <a:r>
              <a:rPr lang="en-US" altLang="zh-CN" sz="4900" b="1" dirty="0" smtClean="0"/>
              <a:t>happened!</a:t>
            </a:r>
            <a:endParaRPr lang="zh-CN" altLang="en-US" sz="49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图片 17" descr="微信图片_201908281152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556792"/>
            <a:ext cx="6701047" cy="5004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 descr="微信图片_20190828115254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t="37449"/>
          <a:stretch/>
        </p:blipFill>
        <p:spPr>
          <a:xfrm>
            <a:off x="1624471" y="1556792"/>
            <a:ext cx="6059762" cy="2831028"/>
          </a:xfrm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539552" y="46531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Some looks like a diamond.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内容占位符 8" descr="微信图片_20190828115324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b="30153"/>
          <a:stretch/>
        </p:blipFill>
        <p:spPr>
          <a:xfrm>
            <a:off x="2881806" y="1196752"/>
            <a:ext cx="3380387" cy="3161270"/>
          </a:xfrm>
        </p:spPr>
      </p:pic>
      <p:sp>
        <p:nvSpPr>
          <p:cNvPr id="4" name="标题 1"/>
          <p:cNvSpPr txBox="1">
            <a:spLocks noGrp="1"/>
          </p:cNvSpPr>
          <p:nvPr>
            <p:ph type="title"/>
          </p:nvPr>
        </p:nvSpPr>
        <p:spPr>
          <a:xfrm>
            <a:off x="539552" y="50131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Some looks like a chocolate.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67544" y="2492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 smtClean="0"/>
              <a:t>Do you like it?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81366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</Words>
  <Application>Microsoft Office PowerPoint</Application>
  <PresentationFormat>全屏显示(4:3)</PresentationFormat>
  <Paragraphs>8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Salt</vt:lpstr>
      <vt:lpstr>PowerPoint 演示文稿</vt:lpstr>
      <vt:lpstr>I bring out some salt and put them under my microscope. A miracle happened!</vt:lpstr>
      <vt:lpstr>PowerPoint 演示文稿</vt:lpstr>
      <vt:lpstr>Some looks like a chocolate.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</dc:title>
  <dc:creator>Administrator</dc:creator>
  <cp:lastModifiedBy>Win10</cp:lastModifiedBy>
  <cp:revision>13</cp:revision>
  <dcterms:modified xsi:type="dcterms:W3CDTF">2019-09-02T08:38:03Z</dcterms:modified>
</cp:coreProperties>
</file>