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CED249-6C7D-41D2-AA91-E6A4E8DF0BF4}" type="datetimeFigureOut">
              <a:rPr lang="zh-CN" altLang="en-US" smtClean="0"/>
              <a:t>2019/9/1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7A30E6-AE43-4156-BC26-06664A5CE3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1727" y="1005735"/>
            <a:ext cx="81437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000" b="1" cap="all" dirty="0" smtClean="0">
                <a:ln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summer holiday</a:t>
            </a:r>
          </a:p>
          <a:p>
            <a:pPr algn="ctr"/>
            <a:r>
              <a:rPr lang="en-US" altLang="zh-CN" sz="6000" b="1" cap="all" dirty="0" smtClean="0">
                <a:ln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fun</a:t>
            </a:r>
            <a:endParaRPr lang="zh-CN" altLang="en-US" sz="6000" b="1" cap="all" dirty="0">
              <a:ln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44727"/>
            <a:ext cx="3312368" cy="3312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7304" y="585698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C000"/>
                </a:solidFill>
              </a:rPr>
              <a:t>BY:   Rachel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323528" y="836712"/>
            <a:ext cx="8064500" cy="19431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I am a fan of Guangzhou </a:t>
            </a:r>
            <a:r>
              <a:rPr lang="en-US" altLang="zh-CN" sz="3600" dirty="0" err="1" smtClean="0"/>
              <a:t>Evergrande</a:t>
            </a:r>
            <a:r>
              <a:rPr lang="en-US" altLang="zh-CN" sz="3600" dirty="0" smtClean="0"/>
              <a:t> </a:t>
            </a:r>
            <a:endParaRPr lang="en-US" altLang="zh-CN" sz="3600" dirty="0"/>
          </a:p>
          <a:p>
            <a:pPr marL="45720" indent="0">
              <a:buNone/>
            </a:pPr>
            <a:r>
              <a:rPr lang="en-US" altLang="zh-CN" sz="3600" dirty="0" smtClean="0"/>
              <a:t>    football team.</a:t>
            </a:r>
          </a:p>
          <a:p>
            <a:pPr marL="45720" indent="0">
              <a:buNone/>
            </a:pPr>
            <a:endParaRPr lang="en-US" altLang="zh-CN" sz="3600" dirty="0"/>
          </a:p>
          <a:p>
            <a:endParaRPr lang="en-US" altLang="zh-CN" sz="36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76805"/>
            <a:ext cx="2376264" cy="13201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4248472" cy="318635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292080" y="3780972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I </a:t>
            </a:r>
            <a:r>
              <a:rPr lang="en-US" altLang="zh-CN" sz="3200" dirty="0"/>
              <a:t>often see them on </a:t>
            </a:r>
            <a:r>
              <a:rPr lang="en-US" altLang="zh-CN" sz="3200" dirty="0" smtClean="0"/>
              <a:t>TV.</a:t>
            </a:r>
            <a:endParaRPr lang="en-US" altLang="zh-CN" sz="3200" dirty="0"/>
          </a:p>
        </p:txBody>
      </p:sp>
      <p:sp>
        <p:nvSpPr>
          <p:cNvPr id="18" name="右箭头 17"/>
          <p:cNvSpPr/>
          <p:nvPr/>
        </p:nvSpPr>
        <p:spPr>
          <a:xfrm>
            <a:off x="4610472" y="1976838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39552" y="4509120"/>
            <a:ext cx="7920880" cy="158417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200" dirty="0" smtClean="0"/>
              <a:t>But in this </a:t>
            </a:r>
            <a:r>
              <a:rPr lang="en-US" altLang="zh-CN" sz="3200" dirty="0" smtClean="0"/>
              <a:t>holiday</a:t>
            </a:r>
            <a:r>
              <a:rPr lang="en-US" altLang="zh-CN" sz="3200" dirty="0" smtClean="0"/>
              <a:t>, </a:t>
            </a:r>
            <a:r>
              <a:rPr lang="en-US" altLang="zh-CN" sz="3200" dirty="0" smtClean="0"/>
              <a:t>I met them at the airport.</a:t>
            </a:r>
          </a:p>
          <a:p>
            <a:r>
              <a:rPr lang="en-US" altLang="zh-CN" sz="3200" dirty="0"/>
              <a:t>We even took the same </a:t>
            </a:r>
            <a:r>
              <a:rPr lang="en-US" altLang="zh-CN" sz="3200" dirty="0" smtClean="0"/>
              <a:t>flight. They sat behind me on the plane.</a:t>
            </a:r>
            <a:endParaRPr lang="en-US" altLang="zh-CN" sz="3200" dirty="0"/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endParaRPr lang="zh-CN" altLang="en-US" dirty="0"/>
          </a:p>
          <a:p>
            <a:endParaRPr lang="en-US" altLang="zh-CN" sz="36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7159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27584" y="4797152"/>
            <a:ext cx="7560840" cy="1584176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They were going to Beijing to play a </a:t>
            </a:r>
            <a:r>
              <a:rPr lang="en-US" altLang="zh-CN" sz="3600" smtClean="0"/>
              <a:t>game with </a:t>
            </a:r>
            <a:r>
              <a:rPr lang="en-US" altLang="zh-CN" sz="3600" smtClean="0"/>
              <a:t>Beijing </a:t>
            </a:r>
            <a:r>
              <a:rPr lang="en-US" altLang="zh-CN" sz="3600" dirty="0" err="1" smtClean="0"/>
              <a:t>guoan</a:t>
            </a:r>
            <a:r>
              <a:rPr lang="en-US" altLang="zh-CN" sz="3600" dirty="0" smtClean="0"/>
              <a:t>.</a:t>
            </a:r>
          </a:p>
          <a:p>
            <a:pPr marL="45720" indent="0">
              <a:buNone/>
            </a:pP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5544615" cy="36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83568" y="4005064"/>
            <a:ext cx="7920880" cy="165618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 was going on a trip to  Beijing with my </a:t>
            </a:r>
            <a:r>
              <a:rPr lang="en-US" altLang="zh-CN" sz="3600" dirty="0" smtClean="0"/>
              <a:t>father.</a:t>
            </a:r>
            <a:endParaRPr lang="en-US" altLang="zh-CN" sz="36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0269"/>
            <a:ext cx="3744416" cy="28083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97993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3501008" cy="471370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We toke a </a:t>
            </a:r>
            <a:r>
              <a:rPr lang="en-US" altLang="zh-CN" sz="2800" dirty="0"/>
              <a:t>photo with </a:t>
            </a:r>
            <a:r>
              <a:rPr lang="en-US" altLang="zh-CN" sz="2800" dirty="0" err="1" smtClean="0"/>
              <a:t>Cannavaro</a:t>
            </a:r>
            <a:r>
              <a:rPr lang="en-US" altLang="zh-CN" sz="2800" dirty="0" smtClean="0"/>
              <a:t>.</a:t>
            </a:r>
            <a:endParaRPr lang="en-US" altLang="zh-CN" sz="2800" dirty="0"/>
          </a:p>
          <a:p>
            <a:r>
              <a:rPr lang="en-US" altLang="zh-CN" sz="2800" dirty="0" smtClean="0"/>
              <a:t>He is the </a:t>
            </a:r>
            <a:r>
              <a:rPr lang="en-US" altLang="zh-CN" sz="2800" dirty="0" smtClean="0"/>
              <a:t>coach </a:t>
            </a:r>
            <a:r>
              <a:rPr lang="en-US" altLang="zh-CN" sz="2800" dirty="0" smtClean="0"/>
              <a:t>of the team.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Look!</a:t>
            </a:r>
            <a:endParaRPr lang="en-US" altLang="zh-CN" sz="2800" dirty="0"/>
          </a:p>
          <a:p>
            <a:r>
              <a:rPr lang="en-US" altLang="zh-CN" sz="2800" dirty="0" smtClean="0"/>
              <a:t>My father wore the same shirt as him.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0052"/>
            <a:ext cx="4464496" cy="59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3573016" cy="2121416"/>
          </a:xfrm>
        </p:spPr>
        <p:txBody>
          <a:bodyPr/>
          <a:lstStyle/>
          <a:p>
            <a:r>
              <a:rPr lang="en-US" altLang="zh-CN" sz="3200" dirty="0" smtClean="0"/>
              <a:t>The next day, we watched the game on TV.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51" y="980728"/>
            <a:ext cx="3757288" cy="25361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3" y="3876937"/>
            <a:ext cx="3583293" cy="25922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58438" y="4526750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They won!</a:t>
            </a:r>
          </a:p>
          <a:p>
            <a:r>
              <a:rPr lang="en-US" altLang="zh-CN" sz="3200" dirty="0"/>
              <a:t>I was so happy!</a:t>
            </a:r>
          </a:p>
        </p:txBody>
      </p:sp>
    </p:spTree>
    <p:extLst>
      <p:ext uri="{BB962C8B-B14F-4D97-AF65-F5344CB8AC3E}">
        <p14:creationId xmlns:p14="http://schemas.microsoft.com/office/powerpoint/2010/main" val="18037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气流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122</Words>
  <Application>Microsoft Office PowerPoint</Application>
  <PresentationFormat>全屏显示(4:3)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气流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</dc:creator>
  <cp:lastModifiedBy>Jason</cp:lastModifiedBy>
  <cp:revision>19</cp:revision>
  <dcterms:created xsi:type="dcterms:W3CDTF">2019-08-21T08:53:00Z</dcterms:created>
  <dcterms:modified xsi:type="dcterms:W3CDTF">2019-09-01T13:59:05Z</dcterms:modified>
</cp:coreProperties>
</file>